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89234" autoAdjust="0"/>
  </p:normalViewPr>
  <p:slideViewPr>
    <p:cSldViewPr snapToGrid="0">
      <p:cViewPr varScale="1">
        <p:scale>
          <a:sx n="65" d="100"/>
          <a:sy n="65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4E453-5B5D-401D-BB9B-6B2E28E44B21}" type="datetimeFigureOut">
              <a:rPr lang="en-AU" smtClean="0"/>
              <a:t>14/12/2016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B93A5-FDE0-4D6E-A6C6-C022533C4A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146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is a comparison between</a:t>
            </a:r>
            <a:r>
              <a:rPr lang="en-AU" baseline="0" dirty="0" smtClean="0"/>
              <a:t> some of the Egyptian gods and the ten plagues on </a:t>
            </a:r>
            <a:r>
              <a:rPr lang="en-AU" baseline="0" dirty="0" smtClean="0"/>
              <a:t>Egypt. You can find this in Exodus chapters 7-11.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3A5-FDE0-4D6E-A6C6-C022533C4A3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491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Ra, the god of the sun can clearly be</a:t>
            </a:r>
            <a:r>
              <a:rPr lang="en-AU" baseline="0" dirty="0" smtClean="0"/>
              <a:t> seen defeated with the Israelite’s God bringing three days of total darkness.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3A5-FDE0-4D6E-A6C6-C022533C4A3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6557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plague of the firstborn was</a:t>
            </a:r>
            <a:r>
              <a:rPr lang="en-AU" baseline="0" dirty="0" smtClean="0"/>
              <a:t> the final plague and showed both Ptah , the god of creation and pharaoh who was the real GOD.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3A5-FDE0-4D6E-A6C6-C022533C4A3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558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Thanks you for watching, I</a:t>
            </a:r>
            <a:r>
              <a:rPr lang="en-AU" baseline="0" dirty="0" smtClean="0"/>
              <a:t> hope you were able to get something out of this presentation.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3A5-FDE0-4D6E-A6C6-C022533C4A3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824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first</a:t>
            </a:r>
            <a:r>
              <a:rPr lang="en-AU" baseline="0" dirty="0" smtClean="0"/>
              <a:t> plague on Egypt was the water of the </a:t>
            </a:r>
            <a:r>
              <a:rPr lang="en-AU" baseline="0" dirty="0" err="1" smtClean="0"/>
              <a:t>nile</a:t>
            </a:r>
            <a:r>
              <a:rPr lang="en-AU" baseline="0" dirty="0" smtClean="0"/>
              <a:t> turning to blood. Here we can see God’s power up </a:t>
            </a:r>
            <a:r>
              <a:rPr lang="en-AU" baseline="0" dirty="0" err="1" smtClean="0"/>
              <a:t>agaist</a:t>
            </a:r>
            <a:r>
              <a:rPr lang="en-AU" baseline="0" dirty="0" smtClean="0"/>
              <a:t> s[</a:t>
            </a:r>
            <a:r>
              <a:rPr lang="en-AU" baseline="0" dirty="0" err="1" smtClean="0"/>
              <a:t>ecifically</a:t>
            </a:r>
            <a:r>
              <a:rPr lang="en-AU" baseline="0" dirty="0" smtClean="0"/>
              <a:t> the Egyptian god </a:t>
            </a:r>
            <a:r>
              <a:rPr lang="en-AU" baseline="0" dirty="0" err="1" smtClean="0"/>
              <a:t>Hapi</a:t>
            </a:r>
            <a:r>
              <a:rPr lang="en-AU" baseline="0" dirty="0" smtClean="0"/>
              <a:t>, who was the god of the Nile.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3A5-FDE0-4D6E-A6C6-C022533C4A3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94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Heket</a:t>
            </a:r>
            <a:r>
              <a:rPr lang="en-AU" dirty="0" smtClean="0"/>
              <a:t> was the goddess of frogs to the Egyptians. She had complete control</a:t>
            </a:r>
            <a:r>
              <a:rPr lang="en-AU" baseline="0" dirty="0" smtClean="0"/>
              <a:t> over the frogs, but the plague of frogs showed the Egyptians, that perhaps their gods aren’t as powerful as they had thought.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3A5-FDE0-4D6E-A6C6-C022533C4A3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263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Similarly </a:t>
            </a:r>
            <a:r>
              <a:rPr lang="en-AU" dirty="0" err="1" smtClean="0"/>
              <a:t>Geb</a:t>
            </a:r>
            <a:r>
              <a:rPr lang="en-AU" dirty="0" smtClean="0"/>
              <a:t> was</a:t>
            </a:r>
            <a:r>
              <a:rPr lang="en-AU" baseline="0" dirty="0" smtClean="0"/>
              <a:t> the god of the earth. In the plague of gnats, it is said that gnats and flies came up out of the earth, which only good things were </a:t>
            </a:r>
            <a:r>
              <a:rPr lang="en-AU" baseline="0" dirty="0" err="1" smtClean="0"/>
              <a:t>meatn</a:t>
            </a:r>
            <a:r>
              <a:rPr lang="en-AU" baseline="0" dirty="0" smtClean="0"/>
              <a:t> to come as long as </a:t>
            </a:r>
            <a:r>
              <a:rPr lang="en-AU" baseline="0" dirty="0" err="1" smtClean="0"/>
              <a:t>geb</a:t>
            </a:r>
            <a:r>
              <a:rPr lang="en-AU" baseline="0" dirty="0" smtClean="0"/>
              <a:t> was in control.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3A5-FDE0-4D6E-A6C6-C022533C4A3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623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Egyptian</a:t>
            </a:r>
            <a:r>
              <a:rPr lang="en-AU" baseline="0" dirty="0" smtClean="0"/>
              <a:t> god </a:t>
            </a:r>
            <a:r>
              <a:rPr lang="en-AU" baseline="0" dirty="0" err="1" smtClean="0"/>
              <a:t>Khepri</a:t>
            </a:r>
            <a:r>
              <a:rPr lang="en-AU" baseline="0" dirty="0" smtClean="0"/>
              <a:t>, sometime depicted as having the head of a </a:t>
            </a:r>
            <a:r>
              <a:rPr lang="en-AU" baseline="0" dirty="0" err="1" smtClean="0"/>
              <a:t>flly</a:t>
            </a:r>
            <a:r>
              <a:rPr lang="en-AU" baseline="0" dirty="0" smtClean="0"/>
              <a:t>, is the god of scarab beetles. The plague of flies show once more to the Egyptians how the God of Israel was the true god.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3A5-FDE0-4D6E-A6C6-C022533C4A3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716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plague on the </a:t>
            </a:r>
            <a:r>
              <a:rPr lang="en-AU" dirty="0" err="1" smtClean="0"/>
              <a:t>lilvestock</a:t>
            </a:r>
            <a:r>
              <a:rPr lang="en-AU" dirty="0" smtClean="0"/>
              <a:t>  can be linked to the goddess Hathor, because she is the goddess of love and protection</a:t>
            </a:r>
            <a:r>
              <a:rPr lang="en-AU" baseline="0" dirty="0" smtClean="0"/>
              <a:t>, neither of which were able to </a:t>
            </a:r>
            <a:r>
              <a:rPr lang="en-AU" baseline="0" dirty="0" err="1" smtClean="0"/>
              <a:t>defencd</a:t>
            </a:r>
            <a:r>
              <a:rPr lang="en-AU" baseline="0" dirty="0" smtClean="0"/>
              <a:t> the livestock from the plague of death on them.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3A5-FDE0-4D6E-A6C6-C022533C4A3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8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Similar to Hathor</a:t>
            </a:r>
            <a:r>
              <a:rPr lang="en-AU" baseline="0" dirty="0" smtClean="0"/>
              <a:t> and the plague on the livestock </a:t>
            </a:r>
            <a:r>
              <a:rPr lang="en-AU" baseline="0" dirty="0" err="1" smtClean="0"/>
              <a:t>isis</a:t>
            </a:r>
            <a:r>
              <a:rPr lang="en-AU" baseline="0" dirty="0" smtClean="0"/>
              <a:t> is the </a:t>
            </a:r>
            <a:r>
              <a:rPr lang="en-AU" baseline="0" dirty="0" err="1" smtClean="0"/>
              <a:t>egptian</a:t>
            </a:r>
            <a:r>
              <a:rPr lang="en-AU" baseline="0" dirty="0" smtClean="0"/>
              <a:t> goddess of medicine and healing. The plague of boils proved the Egyptians wrong as their goddess of medicine and healing was unable to relieve them or help them at all.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3A5-FDE0-4D6E-A6C6-C022533C4A3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066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Nut is the Egyptian goddess of the sky and stars,</a:t>
            </a:r>
            <a:r>
              <a:rPr lang="en-AU" baseline="0" dirty="0" smtClean="0"/>
              <a:t> who controls some aspects of the weather, however, she was unable to prevent the plague of hail, which was another reminder to the Israelites to hold their faith.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3A5-FDE0-4D6E-A6C6-C022533C4A3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6426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Similar to nut, </a:t>
            </a:r>
            <a:r>
              <a:rPr lang="en-AU" dirty="0" err="1" smtClean="0"/>
              <a:t>seth</a:t>
            </a:r>
            <a:r>
              <a:rPr lang="en-AU" dirty="0" smtClean="0"/>
              <a:t> is the god of storms</a:t>
            </a:r>
            <a:r>
              <a:rPr lang="en-AU" baseline="0" dirty="0" smtClean="0"/>
              <a:t> and chaos, the plague of the locusts was said to be from </a:t>
            </a:r>
            <a:r>
              <a:rPr lang="en-AU" baseline="0" dirty="0" err="1" smtClean="0"/>
              <a:t>seth</a:t>
            </a:r>
            <a:r>
              <a:rPr lang="en-AU" baseline="0" dirty="0" smtClean="0"/>
              <a:t> because at first the Egyptians though it was a storm coming, however, the storm that they wanted turned out quite different.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3A5-FDE0-4D6E-A6C6-C022533C4A3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30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 smtClean="0"/>
              <a:t>A</a:t>
            </a:r>
            <a:r>
              <a:rPr lang="en-AU" cap="small" dirty="0" smtClean="0"/>
              <a:t> Comparison</a:t>
            </a:r>
            <a:r>
              <a:rPr lang="en-AU" dirty="0" smtClean="0"/>
              <a:t>:</a:t>
            </a:r>
            <a:br>
              <a:rPr lang="en-AU" dirty="0" smtClean="0"/>
            </a:br>
            <a:r>
              <a:rPr lang="en-AU" dirty="0" smtClean="0"/>
              <a:t>Egyptian gods</a:t>
            </a:r>
            <a:br>
              <a:rPr lang="en-AU" dirty="0" smtClean="0"/>
            </a:br>
            <a:r>
              <a:rPr lang="en-AU" dirty="0" smtClean="0"/>
              <a:t>and the Ten Plagues on Egypt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By Benjamin Roe</a:t>
            </a:r>
            <a:endParaRPr lang="en-AU" dirty="0"/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5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 </a:t>
            </a:r>
            <a:r>
              <a:rPr lang="en-AU" dirty="0" smtClean="0"/>
              <a:t>god of the Sun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/>
              <a:t>The Plague:</a:t>
            </a:r>
          </a:p>
          <a:p>
            <a:pPr lvl="1"/>
            <a:r>
              <a:rPr lang="en-AU" dirty="0"/>
              <a:t>The Plague of </a:t>
            </a:r>
            <a:r>
              <a:rPr lang="en-AU" dirty="0" smtClean="0"/>
              <a:t>darkness – the land of Egypt was covered in darkness for three days.</a:t>
            </a:r>
            <a:endParaRPr lang="en-AU" dirty="0"/>
          </a:p>
          <a:p>
            <a:pPr lvl="1"/>
            <a:r>
              <a:rPr lang="en-AU" dirty="0"/>
              <a:t>Exodus </a:t>
            </a:r>
            <a:r>
              <a:rPr lang="en-AU" dirty="0" smtClean="0"/>
              <a:t>10:21 – 29 </a:t>
            </a:r>
            <a:endParaRPr lang="en-AU" dirty="0"/>
          </a:p>
          <a:p>
            <a:endParaRPr lang="en-AU" dirty="0"/>
          </a:p>
        </p:txBody>
      </p:sp>
      <p:pic>
        <p:nvPicPr>
          <p:cNvPr id="9218" name="Picture 2" descr="Image result for egyptian god 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568345"/>
            <a:ext cx="2670228" cy="585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34881"/>
      </p:ext>
    </p:extLst>
  </p:cSld>
  <p:clrMapOvr>
    <a:masterClrMapping/>
  </p:clrMapOvr>
  <p:transition spd="med" advClick="0" advTm="1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Ptah /</a:t>
            </a:r>
            <a:br>
              <a:rPr lang="en-AU" dirty="0" smtClean="0"/>
            </a:br>
            <a:r>
              <a:rPr lang="en-AU" dirty="0" smtClean="0"/>
              <a:t>Pharaoh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 god of creation /</a:t>
            </a:r>
          </a:p>
          <a:p>
            <a:r>
              <a:rPr lang="en-AU" dirty="0" smtClean="0"/>
              <a:t> ultimate power of Egypt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/>
              <a:t>The Plague:</a:t>
            </a:r>
          </a:p>
          <a:p>
            <a:pPr lvl="1"/>
            <a:r>
              <a:rPr lang="en-AU" dirty="0"/>
              <a:t>The Plague </a:t>
            </a:r>
            <a:r>
              <a:rPr lang="en-AU" dirty="0" smtClean="0"/>
              <a:t>on the firstborn – the firstborn son of each family died.</a:t>
            </a:r>
            <a:endParaRPr lang="en-AU" dirty="0"/>
          </a:p>
          <a:p>
            <a:pPr lvl="1"/>
            <a:r>
              <a:rPr lang="en-AU" dirty="0"/>
              <a:t>Exodus </a:t>
            </a:r>
            <a:r>
              <a:rPr lang="en-AU" dirty="0" smtClean="0"/>
              <a:t>11</a:t>
            </a:r>
            <a:endParaRPr lang="en-AU" dirty="0"/>
          </a:p>
          <a:p>
            <a:endParaRPr lang="en-AU" dirty="0"/>
          </a:p>
        </p:txBody>
      </p:sp>
      <p:pic>
        <p:nvPicPr>
          <p:cNvPr id="10242" name="Picture 2" descr="Image result for egyptian god pta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2" y="568345"/>
            <a:ext cx="1769476" cy="364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thutmose ii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0" y="4264152"/>
            <a:ext cx="2233500" cy="241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7932"/>
      </p:ext>
    </p:extLst>
  </p:cSld>
  <p:clrMapOvr>
    <a:masterClrMapping/>
  </p:clrMapOvr>
  <p:transition spd="med" advTm="1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" y="282632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+mj-lt"/>
              </a:rPr>
              <a:t>Thanks for watching!</a:t>
            </a:r>
            <a:endParaRPr lang="en-AU" sz="6000" dirty="0">
              <a:latin typeface="+mj-lt"/>
            </a:endParaRPr>
          </a:p>
        </p:txBody>
      </p:sp>
      <p:pic>
        <p:nvPicPr>
          <p:cNvPr id="3" name="Slide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3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Hapi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 god of the Nile.</a:t>
            </a:r>
          </a:p>
          <a:p>
            <a:pPr marL="0" indent="0">
              <a:buNone/>
            </a:pP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The Plague:</a:t>
            </a:r>
          </a:p>
          <a:p>
            <a:pPr lvl="1"/>
            <a:r>
              <a:rPr lang="en-AU" dirty="0" smtClean="0"/>
              <a:t>The Plague of Blood – the Nile river turns into blood, from the point where Aaron placed his staff over the water.</a:t>
            </a:r>
          </a:p>
          <a:p>
            <a:pPr lvl="1"/>
            <a:r>
              <a:rPr lang="en-AU" dirty="0" smtClean="0"/>
              <a:t>Exodus 7:14 – 25  </a:t>
            </a:r>
            <a:endParaRPr lang="en-AU" dirty="0"/>
          </a:p>
        </p:txBody>
      </p:sp>
      <p:pic>
        <p:nvPicPr>
          <p:cNvPr id="1026" name="Picture 2" descr="Image result for egyptian god hapi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489" l="2778" r="96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687854"/>
            <a:ext cx="3250843" cy="288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27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airplan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Heket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 goddess of Frogs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Plague:</a:t>
            </a:r>
          </a:p>
          <a:p>
            <a:pPr lvl="1"/>
            <a:r>
              <a:rPr lang="en-AU" dirty="0"/>
              <a:t>The Plague of </a:t>
            </a:r>
            <a:r>
              <a:rPr lang="en-AU" dirty="0" smtClean="0"/>
              <a:t>Frogs – frogs come out of the Nile and plague the towns.</a:t>
            </a:r>
            <a:endParaRPr lang="en-AU" dirty="0"/>
          </a:p>
          <a:p>
            <a:pPr lvl="1"/>
            <a:r>
              <a:rPr lang="en-AU" dirty="0"/>
              <a:t>Exodus </a:t>
            </a:r>
            <a:r>
              <a:rPr lang="en-AU" dirty="0" smtClean="0"/>
              <a:t>7:25, 8:1 – 16   </a:t>
            </a:r>
            <a:endParaRPr lang="en-AU" dirty="0"/>
          </a:p>
          <a:p>
            <a:endParaRPr lang="en-AU" dirty="0"/>
          </a:p>
        </p:txBody>
      </p:sp>
      <p:pic>
        <p:nvPicPr>
          <p:cNvPr id="2050" name="Picture 2" descr="Image result for egyptian god he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7" y="568345"/>
            <a:ext cx="2694779" cy="475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06791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Geb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 </a:t>
            </a:r>
            <a:r>
              <a:rPr lang="en-AU" dirty="0" smtClean="0"/>
              <a:t>god of the earth</a:t>
            </a:r>
          </a:p>
          <a:p>
            <a:endParaRPr lang="en-AU" dirty="0" smtClean="0"/>
          </a:p>
          <a:p>
            <a:endParaRPr lang="en-AU" dirty="0"/>
          </a:p>
          <a:p>
            <a:r>
              <a:rPr lang="en-AU" dirty="0"/>
              <a:t>The Plague:</a:t>
            </a:r>
          </a:p>
          <a:p>
            <a:pPr lvl="1"/>
            <a:r>
              <a:rPr lang="en-AU" dirty="0"/>
              <a:t>The Plague of </a:t>
            </a:r>
            <a:r>
              <a:rPr lang="en-AU" dirty="0" smtClean="0"/>
              <a:t>gnats – gnats and flies came out of the ground and plagued the towns.</a:t>
            </a:r>
            <a:endParaRPr lang="en-AU" dirty="0"/>
          </a:p>
          <a:p>
            <a:pPr lvl="1"/>
            <a:r>
              <a:rPr lang="en-AU" dirty="0"/>
              <a:t>Exodus </a:t>
            </a:r>
            <a:r>
              <a:rPr lang="en-AU" dirty="0" smtClean="0"/>
              <a:t>8:16 – 20</a:t>
            </a:r>
          </a:p>
          <a:p>
            <a:pPr marL="320040" lvl="1" indent="0">
              <a:buNone/>
            </a:pPr>
            <a:r>
              <a:rPr lang="en-AU" dirty="0" smtClean="0"/>
              <a:t>  </a:t>
            </a:r>
            <a:endParaRPr lang="en-AU" dirty="0"/>
          </a:p>
          <a:p>
            <a:endParaRPr lang="en-AU" dirty="0"/>
          </a:p>
        </p:txBody>
      </p:sp>
      <p:pic>
        <p:nvPicPr>
          <p:cNvPr id="3076" name="Picture 4" descr="Image result for egyptian god geb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599" y1="64667" x2="58599" y2="64667"/>
                        <a14:foregroundMark x1="50318" y1="77000" x2="50318" y2="77000"/>
                        <a14:foregroundMark x1="51592" y1="67667" x2="51592" y2="67667"/>
                        <a14:foregroundMark x1="59236" y1="69333" x2="59236" y2="69333"/>
                        <a14:foregroundMark x1="68153" y1="71333" x2="68153" y2="71333"/>
                        <a14:foregroundMark x1="57962" y1="65333" x2="57962" y2="65333"/>
                        <a14:foregroundMark x1="54777" y1="62333" x2="54777" y2="62333"/>
                        <a14:foregroundMark x1="56051" y1="60000" x2="56051" y2="60000"/>
                        <a14:foregroundMark x1="56051" y1="60000" x2="56051" y2="60000"/>
                        <a14:foregroundMark x1="56051" y1="59667" x2="56051" y2="59667"/>
                        <a14:foregroundMark x1="55414" y1="57333" x2="55414" y2="57333"/>
                        <a14:foregroundMark x1="53503" y1="65000" x2="53503" y2="65000"/>
                        <a14:foregroundMark x1="53503" y1="68000" x2="53503" y2="68000"/>
                        <a14:foregroundMark x1="51592" y1="71667" x2="51592" y2="71667"/>
                        <a14:foregroundMark x1="10191" y1="57000" x2="10191" y2="57000"/>
                        <a14:foregroundMark x1="9554" y1="16000" x2="9554" y2="16000"/>
                        <a14:foregroundMark x1="57325" y1="70333" x2="57325" y2="70333"/>
                        <a14:foregroundMark x1="8917" y1="82333" x2="8917" y2="82333"/>
                        <a14:foregroundMark x1="8917" y1="83667" x2="8917" y2="8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568344"/>
            <a:ext cx="2679706" cy="512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41733"/>
      </p:ext>
    </p:extLst>
  </p:cSld>
  <p:clrMapOvr>
    <a:masterClrMapping/>
  </p:clrMapOvr>
  <p:transition spd="med" advClick="0" advTm="1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Khepri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 </a:t>
            </a:r>
            <a:r>
              <a:rPr lang="en-AU" dirty="0" smtClean="0"/>
              <a:t>god of scarab beetles (has the head of a fly)</a:t>
            </a:r>
          </a:p>
          <a:p>
            <a:endParaRPr lang="en-AU" dirty="0" smtClean="0"/>
          </a:p>
          <a:p>
            <a:endParaRPr lang="en-AU" dirty="0"/>
          </a:p>
          <a:p>
            <a:r>
              <a:rPr lang="en-AU" dirty="0"/>
              <a:t>The Plague:</a:t>
            </a:r>
          </a:p>
          <a:p>
            <a:pPr lvl="1"/>
            <a:r>
              <a:rPr lang="en-AU" dirty="0"/>
              <a:t>The Plague of </a:t>
            </a:r>
            <a:r>
              <a:rPr lang="en-AU" dirty="0" smtClean="0"/>
              <a:t>flies – flies plague the towns.</a:t>
            </a:r>
            <a:endParaRPr lang="en-AU" dirty="0"/>
          </a:p>
          <a:p>
            <a:pPr lvl="1"/>
            <a:r>
              <a:rPr lang="en-AU" dirty="0"/>
              <a:t>Exodus </a:t>
            </a:r>
            <a:r>
              <a:rPr lang="en-AU" dirty="0" smtClean="0"/>
              <a:t>8:20 </a:t>
            </a:r>
            <a:r>
              <a:rPr lang="en-AU" dirty="0"/>
              <a:t>– </a:t>
            </a:r>
            <a:r>
              <a:rPr lang="en-AU" dirty="0" smtClean="0"/>
              <a:t>32  </a:t>
            </a:r>
            <a:endParaRPr lang="en-AU" dirty="0"/>
          </a:p>
          <a:p>
            <a:endParaRPr lang="en-AU" b="1" dirty="0"/>
          </a:p>
        </p:txBody>
      </p:sp>
      <p:pic>
        <p:nvPicPr>
          <p:cNvPr id="4098" name="Picture 2" descr="Image result for egyptian god khep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345"/>
            <a:ext cx="2806706" cy="600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99217"/>
      </p:ext>
    </p:extLst>
  </p:cSld>
  <p:clrMapOvr>
    <a:masterClrMapping/>
  </p:clrMapOvr>
  <p:transition spd="med" advClick="0" advTm="1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Hathor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 </a:t>
            </a:r>
            <a:r>
              <a:rPr lang="en-AU" dirty="0" smtClean="0"/>
              <a:t>goddess </a:t>
            </a:r>
            <a:r>
              <a:rPr lang="en-AU" dirty="0" smtClean="0"/>
              <a:t>of love and protection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/>
              <a:t>The Plague:</a:t>
            </a:r>
          </a:p>
          <a:p>
            <a:pPr lvl="1"/>
            <a:r>
              <a:rPr lang="en-AU" dirty="0"/>
              <a:t>The Plague of </a:t>
            </a:r>
            <a:r>
              <a:rPr lang="en-AU" dirty="0" smtClean="0"/>
              <a:t>the death of the livestock – all the livestock were struck dead.</a:t>
            </a:r>
            <a:endParaRPr lang="en-AU" dirty="0"/>
          </a:p>
          <a:p>
            <a:pPr lvl="1"/>
            <a:r>
              <a:rPr lang="en-AU" dirty="0"/>
              <a:t>Exodus </a:t>
            </a:r>
            <a:r>
              <a:rPr lang="en-AU" dirty="0" smtClean="0"/>
              <a:t>9:1 – 7 </a:t>
            </a:r>
            <a:endParaRPr lang="en-AU" dirty="0"/>
          </a:p>
          <a:p>
            <a:endParaRPr lang="en-AU" dirty="0"/>
          </a:p>
        </p:txBody>
      </p:sp>
      <p:pic>
        <p:nvPicPr>
          <p:cNvPr id="5122" name="Picture 2" descr="Image result for egyptian god hath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568344"/>
            <a:ext cx="2545449" cy="600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64745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 goddess of medicine and healing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/>
              <a:t>The Plague:</a:t>
            </a:r>
          </a:p>
          <a:p>
            <a:pPr lvl="1"/>
            <a:r>
              <a:rPr lang="en-AU" dirty="0"/>
              <a:t>The Plague of </a:t>
            </a:r>
            <a:r>
              <a:rPr lang="en-AU" dirty="0" smtClean="0"/>
              <a:t>boils – all the Egyptians had boils appear all over their bodies.</a:t>
            </a:r>
            <a:endParaRPr lang="en-AU" dirty="0"/>
          </a:p>
          <a:p>
            <a:pPr lvl="1"/>
            <a:r>
              <a:rPr lang="en-AU" dirty="0"/>
              <a:t>Exodus </a:t>
            </a:r>
            <a:r>
              <a:rPr lang="en-AU" dirty="0" smtClean="0"/>
              <a:t>9:8 – 13 </a:t>
            </a:r>
            <a:endParaRPr lang="en-AU" dirty="0"/>
          </a:p>
          <a:p>
            <a:endParaRPr lang="en-AU" dirty="0"/>
          </a:p>
        </p:txBody>
      </p:sp>
      <p:pic>
        <p:nvPicPr>
          <p:cNvPr id="6146" name="Picture 2" descr="Image result for egyptian goddess i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345"/>
            <a:ext cx="2806706" cy="61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97699"/>
      </p:ext>
    </p:extLst>
  </p:cSld>
  <p:clrMapOvr>
    <a:masterClrMapping/>
  </p:clrMapOvr>
  <p:transition spd="med" advClick="0" advTm="1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 goddess of the sky and stars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/>
              <a:t>The Plague:</a:t>
            </a:r>
          </a:p>
          <a:p>
            <a:pPr lvl="1"/>
            <a:r>
              <a:rPr lang="en-AU" dirty="0"/>
              <a:t>The Plague of </a:t>
            </a:r>
            <a:r>
              <a:rPr lang="en-AU" dirty="0" smtClean="0"/>
              <a:t>hail – large hail stones fell from the sky.</a:t>
            </a:r>
            <a:endParaRPr lang="en-AU" dirty="0"/>
          </a:p>
          <a:p>
            <a:pPr lvl="1"/>
            <a:r>
              <a:rPr lang="en-AU" dirty="0"/>
              <a:t>Exodus </a:t>
            </a:r>
            <a:r>
              <a:rPr lang="en-AU" dirty="0" smtClean="0"/>
              <a:t>9:13 – 34 </a:t>
            </a:r>
            <a:endParaRPr lang="en-AU" dirty="0"/>
          </a:p>
          <a:p>
            <a:endParaRPr lang="en-AU" dirty="0"/>
          </a:p>
        </p:txBody>
      </p:sp>
      <p:pic>
        <p:nvPicPr>
          <p:cNvPr id="7170" name="Picture 2" descr="Image result for egyptian god n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71" y="568345"/>
            <a:ext cx="2844777" cy="576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24313"/>
      </p:ext>
    </p:extLst>
  </p:cSld>
  <p:clrMapOvr>
    <a:masterClrMapping/>
  </p:clrMapOvr>
  <p:transition spd="med" advClick="0" advTm="1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 god of storms and chaos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/>
              <a:t>The Plague:</a:t>
            </a:r>
          </a:p>
          <a:p>
            <a:pPr lvl="1"/>
            <a:r>
              <a:rPr lang="en-AU" dirty="0"/>
              <a:t>The Plague of </a:t>
            </a:r>
            <a:r>
              <a:rPr lang="en-AU" dirty="0" smtClean="0"/>
              <a:t>locusts – a plague of locusts ate the Egyptian’s crops.</a:t>
            </a:r>
            <a:endParaRPr lang="en-AU" dirty="0"/>
          </a:p>
          <a:p>
            <a:pPr lvl="1"/>
            <a:r>
              <a:rPr lang="en-AU" dirty="0"/>
              <a:t>Exodus </a:t>
            </a:r>
            <a:r>
              <a:rPr lang="en-AU" dirty="0" smtClean="0"/>
              <a:t>10:1 – 21 </a:t>
            </a:r>
            <a:endParaRPr lang="en-AU" dirty="0"/>
          </a:p>
          <a:p>
            <a:endParaRPr lang="en-AU" dirty="0"/>
          </a:p>
        </p:txBody>
      </p:sp>
      <p:pic>
        <p:nvPicPr>
          <p:cNvPr id="8194" name="Picture 2" descr="Image result for egyptian god se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345"/>
            <a:ext cx="2806706" cy="581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6646"/>
      </p:ext>
    </p:extLst>
  </p:cSld>
  <p:clrMapOvr>
    <a:masterClrMapping/>
  </p:clrMapOvr>
  <p:transition spd="med" advClick="0" advTm="1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119</TotalTime>
  <Words>761</Words>
  <Application>Microsoft Office PowerPoint</Application>
  <PresentationFormat>Widescreen</PresentationFormat>
  <Paragraphs>99</Paragraphs>
  <Slides>12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Century Schoolbook</vt:lpstr>
      <vt:lpstr>Corbel</vt:lpstr>
      <vt:lpstr>Feathered</vt:lpstr>
      <vt:lpstr>A Comparison: Egyptian gods and the Ten Plagues on Egypt</vt:lpstr>
      <vt:lpstr>Hapi</vt:lpstr>
      <vt:lpstr>Heket</vt:lpstr>
      <vt:lpstr>Geb </vt:lpstr>
      <vt:lpstr>Khepri</vt:lpstr>
      <vt:lpstr>Hathor</vt:lpstr>
      <vt:lpstr>Isis</vt:lpstr>
      <vt:lpstr>Nut</vt:lpstr>
      <vt:lpstr>Seth</vt:lpstr>
      <vt:lpstr>Ra</vt:lpstr>
      <vt:lpstr>Ptah / Pharaoh</vt:lpstr>
      <vt:lpstr>PowerPoint Presentation</vt:lpstr>
    </vt:vector>
  </TitlesOfParts>
  <Company>Luther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Comparison: Egyptian gods and the Ten Plagues on Egypt</dc:title>
  <dc:creator>Benjamin Roe</dc:creator>
  <cp:lastModifiedBy>Benjamin Roe</cp:lastModifiedBy>
  <cp:revision>26</cp:revision>
  <dcterms:created xsi:type="dcterms:W3CDTF">2016-11-20T00:18:08Z</dcterms:created>
  <dcterms:modified xsi:type="dcterms:W3CDTF">2016-12-13T23:35:54Z</dcterms:modified>
</cp:coreProperties>
</file>